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14C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>
        <p:scale>
          <a:sx n="18" d="100"/>
          <a:sy n="18" d="100"/>
        </p:scale>
        <p:origin x="2371" y="144"/>
      </p:cViewPr>
      <p:guideLst>
        <p:guide orient="horz" pos="9536"/>
        <p:guide pos="67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234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730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97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320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078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05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64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351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103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23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280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0D805-68E8-414C-A47B-2594D42E97D5}" type="datetimeFigureOut">
              <a:rPr lang="pl-PL" smtClean="0"/>
              <a:t>29.09.2024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BF404-FB3F-4140-ACF6-EE3E7FE3B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200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>
            <a:extLst>
              <a:ext uri="{FF2B5EF4-FFF2-40B4-BE49-F238E27FC236}">
                <a16:creationId xmlns:a16="http://schemas.microsoft.com/office/drawing/2014/main" id="{2E7DF6AB-8327-4FBB-9464-6843481889D2}"/>
              </a:ext>
            </a:extLst>
          </p:cNvPr>
          <p:cNvSpPr/>
          <p:nvPr/>
        </p:nvSpPr>
        <p:spPr>
          <a:xfrm>
            <a:off x="1436914" y="7868093"/>
            <a:ext cx="18614572" cy="20870193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DBED45E-E661-481E-AB81-5B573E860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829" y="4254528"/>
            <a:ext cx="20104542" cy="118864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Active collectors in residential houses</a:t>
            </a:r>
            <a:endParaRPr lang="pl-PL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A65DA44-812B-4BFB-B991-30785EF83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5623" y="9535934"/>
            <a:ext cx="14738321" cy="1044987"/>
          </a:xfrm>
        </p:spPr>
        <p:txBody>
          <a:bodyPr>
            <a:norm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Miejsce na merytoryczną zawartość posteru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AD0320-9994-41C3-A909-48A389CF45BA}"/>
              </a:ext>
            </a:extLst>
          </p:cNvPr>
          <p:cNvSpPr/>
          <p:nvPr/>
        </p:nvSpPr>
        <p:spPr>
          <a:xfrm>
            <a:off x="3767267" y="21274326"/>
            <a:ext cx="1390024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6600" dirty="0">
                <a:latin typeface="Arial" panose="020B0604020202020204" pitchFamily="34" charset="0"/>
                <a:cs typeface="Arial" panose="020B0604020202020204" pitchFamily="34" charset="0"/>
              </a:rPr>
              <a:t>Wymiar posteru: arkusz formatu A1</a:t>
            </a:r>
          </a:p>
          <a:p>
            <a:pPr algn="ctr"/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6600" dirty="0">
                <a:latin typeface="Arial" panose="020B0604020202020204" pitchFamily="34" charset="0"/>
                <a:cs typeface="Arial" panose="020B0604020202020204" pitchFamily="34" charset="0"/>
              </a:rPr>
              <a:t>szerokość</a:t>
            </a:r>
            <a:r>
              <a:rPr lang="pl-PL" sz="6600">
                <a:latin typeface="Arial" panose="020B0604020202020204" pitchFamily="34" charset="0"/>
                <a:cs typeface="Arial" panose="020B0604020202020204" pitchFamily="34" charset="0"/>
              </a:rPr>
              <a:t>: 594 </a:t>
            </a:r>
            <a:r>
              <a:rPr lang="pl-PL" sz="6600" dirty="0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</a:p>
          <a:p>
            <a:pPr algn="ctr"/>
            <a:r>
              <a:rPr lang="pl-PL" sz="6600" dirty="0">
                <a:latin typeface="Arial" panose="020B0604020202020204" pitchFamily="34" charset="0"/>
                <a:cs typeface="Arial" panose="020B0604020202020204" pitchFamily="34" charset="0"/>
              </a:rPr>
              <a:t>wysokość: 841 mm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4129F28-0CDD-4C3B-AC0D-C57BDDD31A7E}"/>
              </a:ext>
            </a:extLst>
          </p:cNvPr>
          <p:cNvSpPr/>
          <p:nvPr/>
        </p:nvSpPr>
        <p:spPr>
          <a:xfrm>
            <a:off x="5226958" y="437672"/>
            <a:ext cx="10690225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6000" b="1" dirty="0">
                <a:solidFill>
                  <a:srgbClr val="000000"/>
                </a:solidFill>
                <a:latin typeface="Arial" panose="020B0604020202020204" pitchFamily="34" charset="0"/>
              </a:rPr>
              <a:t>IX Conference</a:t>
            </a:r>
            <a:endParaRPr lang="pl-PL" sz="6000" dirty="0">
              <a:solidFill>
                <a:srgbClr val="404040"/>
              </a:solidFill>
              <a:latin typeface="&amp;quot"/>
            </a:endParaRPr>
          </a:p>
          <a:p>
            <a:pPr algn="ctr"/>
            <a:r>
              <a:rPr lang="pl-PL" sz="6000" b="1" dirty="0">
                <a:solidFill>
                  <a:srgbClr val="14CA25"/>
                </a:solidFill>
                <a:latin typeface="arial" panose="020B0604020202020204" pitchFamily="34" charset="0"/>
              </a:rPr>
              <a:t>SOLINA 2025</a:t>
            </a:r>
            <a:endParaRPr lang="pl-PL" sz="6000" b="0" i="0" u="none" strike="noStrike" dirty="0">
              <a:solidFill>
                <a:srgbClr val="14CA25"/>
              </a:solidFill>
              <a:effectLst/>
              <a:latin typeface="&amp;quot"/>
            </a:endParaRPr>
          </a:p>
        </p:txBody>
      </p: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FDAE638E-E6D4-4CEE-B876-5CBF21963970}"/>
              </a:ext>
            </a:extLst>
          </p:cNvPr>
          <p:cNvCxnSpPr/>
          <p:nvPr/>
        </p:nvCxnSpPr>
        <p:spPr>
          <a:xfrm>
            <a:off x="617770" y="4479583"/>
            <a:ext cx="20104543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B6F369B9-C745-4203-AE45-2B36FB52D9F2}"/>
              </a:ext>
            </a:extLst>
          </p:cNvPr>
          <p:cNvSpPr txBox="1"/>
          <p:nvPr/>
        </p:nvSpPr>
        <p:spPr>
          <a:xfrm>
            <a:off x="813712" y="5490557"/>
            <a:ext cx="20104543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Aleksander Starakiewicz, PhD</a:t>
            </a:r>
          </a:p>
          <a:p>
            <a:pPr algn="ctr"/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Rzeszów University of Technology, Department of Building Engineering</a:t>
            </a:r>
            <a:endParaRPr lang="pl-P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Poznańska 2, 35-084 Rzeszów</a:t>
            </a:r>
          </a:p>
          <a:p>
            <a:pPr algn="ctr"/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e-mail: olekstar@prz.edu.pl     tel: 17 865 1428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Podtytuł 2">
            <a:extLst>
              <a:ext uri="{FF2B5EF4-FFF2-40B4-BE49-F238E27FC236}">
                <a16:creationId xmlns:a16="http://schemas.microsoft.com/office/drawing/2014/main" id="{381F5087-A8EE-4BAE-97D3-513693EDF5E2}"/>
              </a:ext>
            </a:extLst>
          </p:cNvPr>
          <p:cNvSpPr txBox="1">
            <a:spLocks/>
          </p:cNvSpPr>
          <p:nvPr/>
        </p:nvSpPr>
        <p:spPr>
          <a:xfrm>
            <a:off x="1475014" y="29119314"/>
            <a:ext cx="18614571" cy="744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Solina - </a:t>
            </a:r>
            <a:r>
              <a:rPr lang="pl-PL" sz="3600">
                <a:latin typeface="Arial" panose="020B0604020202020204" pitchFamily="34" charset="0"/>
                <a:cs typeface="Arial" panose="020B0604020202020204" pitchFamily="34" charset="0"/>
              </a:rPr>
              <a:t>Polańczyk                                 May  27 – 31, 2025</a:t>
            </a:r>
            <a:endParaRPr lang="pl-PL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Prostokąt 27">
            <a:extLst>
              <a:ext uri="{FF2B5EF4-FFF2-40B4-BE49-F238E27FC236}">
                <a16:creationId xmlns:a16="http://schemas.microsoft.com/office/drawing/2014/main" id="{FF0C88EE-7694-470B-915C-CC7B52870975}"/>
              </a:ext>
            </a:extLst>
          </p:cNvPr>
          <p:cNvSpPr/>
          <p:nvPr/>
        </p:nvSpPr>
        <p:spPr>
          <a:xfrm>
            <a:off x="617770" y="2477798"/>
            <a:ext cx="20300485" cy="1923604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pl-PL" sz="3200" spc="500" dirty="0">
                <a:latin typeface="Arial" panose="020B0604020202020204" pitchFamily="34" charset="0"/>
                <a:cs typeface="Arial" panose="020B0604020202020204" pitchFamily="34" charset="0"/>
              </a:rPr>
              <a:t>SUSTAINABLE   DEVELOPMENT</a:t>
            </a:r>
            <a:endParaRPr lang="pl-PL" sz="800" spc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Architecture - Building Construction - Environmental Engineering - Geodesy - Energy - Transport </a:t>
            </a: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Innovative energy-efficient technologies –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renewable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energy sources, rational energy consumption  </a:t>
            </a: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Environmentally friendly low-emission energy</a:t>
            </a: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odtytuł 2">
            <a:extLst>
              <a:ext uri="{FF2B5EF4-FFF2-40B4-BE49-F238E27FC236}">
                <a16:creationId xmlns:a16="http://schemas.microsoft.com/office/drawing/2014/main" id="{D14A9177-D325-40C2-AC73-21720A666EB6}"/>
              </a:ext>
            </a:extLst>
          </p:cNvPr>
          <p:cNvSpPr txBox="1">
            <a:spLocks/>
          </p:cNvSpPr>
          <p:nvPr/>
        </p:nvSpPr>
        <p:spPr>
          <a:xfrm>
            <a:off x="1273634" y="15435983"/>
            <a:ext cx="18860853" cy="2231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400" dirty="0">
                <a:latin typeface="Arial" panose="020B0604020202020204" pitchFamily="34" charset="0"/>
                <a:cs typeface="Arial" panose="020B0604020202020204" pitchFamily="34" charset="0"/>
              </a:rPr>
              <a:t>Zaproponowany układ posteru może być modyfikowany przez Autorów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4400" dirty="0">
                <a:latin typeface="Arial" panose="020B0604020202020204" pitchFamily="34" charset="0"/>
                <a:cs typeface="Arial" panose="020B0604020202020204" pitchFamily="34" charset="0"/>
              </a:rPr>
              <a:t>prosimy jedynie o zachowanie wymiarów ogólnych arkusza</a:t>
            </a:r>
          </a:p>
          <a:p>
            <a:endParaRPr lang="pl-PL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0175" y="954378"/>
            <a:ext cx="6653626" cy="1202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666" y="620316"/>
            <a:ext cx="4944444" cy="1667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767271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3230</TotalTime>
  <Words>114</Words>
  <Application>Microsoft Office PowerPoint</Application>
  <PresentationFormat>Niestandardowy</PresentationFormat>
  <Paragraphs>22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&amp;quot</vt:lpstr>
      <vt:lpstr>Arial</vt:lpstr>
      <vt:lpstr>Arial</vt:lpstr>
      <vt:lpstr>Calibri</vt:lpstr>
      <vt:lpstr>Calibri Light</vt:lpstr>
      <vt:lpstr>Motyw pakietu Office</vt:lpstr>
      <vt:lpstr>Active collectors in residential houses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referatu</dc:title>
  <dc:creator>A</dc:creator>
  <cp:lastModifiedBy>BO1</cp:lastModifiedBy>
  <cp:revision>47</cp:revision>
  <dcterms:created xsi:type="dcterms:W3CDTF">2018-03-18T09:27:11Z</dcterms:created>
  <dcterms:modified xsi:type="dcterms:W3CDTF">2024-09-29T00:01:51Z</dcterms:modified>
</cp:coreProperties>
</file>